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3BF5-F280-4AFB-8189-7D8C574A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DB145-0D5A-47A1-AEA0-B7341937D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D5DD3-9D72-4DEC-A7BC-4803078A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97739-9A20-46F2-AB44-A10CBB841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34F4-8DB6-41ED-A26B-1F9D9A25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AEAF-BF44-4B08-A5A7-25B01EF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2A428-4B2E-4EFF-80A1-AB25A349F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BF2B4-E0B6-421E-9963-9E60C4C9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2F452-59FE-4221-93F5-98E8029F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36599-DCB0-4D95-9F55-0FA42C3B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8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9EB06-DC6A-495D-9590-62815D303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E15F9-CBB8-45A8-B530-428C623BF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A0241-F9E6-4F14-963E-234C3C98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96461-DE6E-46D2-8F92-74C17A8E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5D812-9870-48A8-81E4-F76DC868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263D-B732-4C2E-8B36-B1DDB523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2F02-8005-429A-98BA-F3FFCA817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D5BD2-B1E1-479B-AE47-599E173E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12A6-E794-4B63-8B52-53CD0BAB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31551-9C05-46B9-AD83-4E608026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73A2-F679-4302-B029-45724998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8744D-00B0-451F-87CC-37C1D97B3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7A842-6882-43F0-9F6D-12C0E400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382CA-804C-47D1-8F31-08591203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4C00-7353-49ED-A20C-F3EF5773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8F2C-1455-41BA-A41B-65A13B0A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E7B8-50A1-4E5A-B4D6-A78067EA6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E8FDD-5816-4978-BD5B-044868565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C8E02-2988-4DB5-B0C5-AB2E7520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3EADE-D520-46A1-B4FF-5DE13007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F8409-2350-43EF-9C75-62663D6B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9228-41E9-474C-8BE4-1EB36E7E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DB90-72E4-483A-9BC2-1BD63A71C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B074-3C9D-4DD8-9726-7F8A5EFC1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459D2-6DD5-4EF1-BE46-5B2BED9AF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9FF30-CD03-4F68-A999-26BF92758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C18449-D154-4877-BDEB-38DE1450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EF9F5-5AB5-4130-9892-CC705E56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4CE3F-F596-4127-86FF-D8AB5937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E808-D611-4B02-8132-112106CC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56DEB-283C-4136-9721-DCF1A5D9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2103E-0652-4A77-88B5-45494822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A016F-4552-4022-9B01-6890CDC7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2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A6382-D7E3-4810-A1F4-9AC6ABDE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EF049-B0E4-4148-9725-7B21517B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3D384-3472-4D72-8877-00D9E632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4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1FCC-2478-4FB7-9525-65D446665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94E9-4148-4501-8141-CF1871653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A6E5C-363D-413D-A8E0-621735118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1F1E6-1BA4-4A6B-AE73-CC4F6D44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F9F68-AAC5-454D-82E5-00609A6C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D4437-FC53-4491-B070-2E03FB77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5907-01EC-43D3-9845-04B3ACBE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2A4E1-4247-4187-9656-5B0F226C6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F53B4-873D-4167-B120-5A3AA3826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DED2E-7F99-43A9-973F-871729E4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25F33-67AD-46A0-A6FD-6DDCD92B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DDDC3-06C9-4159-9EEF-1527D73C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9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EEDFF-5C5F-4307-8E52-776F5472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50492-E6E0-4AD6-A359-7E72C1C9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ADCE5-E13C-4874-8A80-1BA690BE1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25B27-7127-4572-91F5-4BF9AE82AFE9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439EA-F916-4028-803F-CC197E253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53EFE-BAF7-481A-BDFA-92D0E1F14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4506B-D5DB-456A-9FE8-898501F5B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3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2948A-3DC6-4658-BC3D-BF8D7D657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54" y="0"/>
            <a:ext cx="5308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8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7331ED-711F-4F5E-9FD0-FDCB5203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6" y="816082"/>
            <a:ext cx="8552440" cy="52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02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383DE-64D5-418F-AB0D-9577F876D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4" y="816082"/>
            <a:ext cx="8552440" cy="52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4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85E960-D8CA-4F15-8A47-FBE7F11B2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" y="816082"/>
            <a:ext cx="8552440" cy="5225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71D293-C185-41C3-AD4B-F41482CFB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54" y="1677895"/>
            <a:ext cx="4979044" cy="35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AA2646-0B68-4D80-9260-6791DDAD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" y="816082"/>
            <a:ext cx="8552440" cy="522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92104-63EE-46F8-8172-C9B93EF37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54" y="1677895"/>
            <a:ext cx="4979044" cy="34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B56CAB-783D-4979-9552-14DE73C5F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" y="816082"/>
            <a:ext cx="8552440" cy="5225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00DF1-241E-4D6B-A48F-ACD6C6A6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54" y="1677895"/>
            <a:ext cx="4979044" cy="34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9B77B3-AEB5-438A-8462-0E1C0B8E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" y="816082"/>
            <a:ext cx="8552440" cy="522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B2A8E-8873-41FC-A5D7-1560846E7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54" y="1677895"/>
            <a:ext cx="4979044" cy="34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7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2FCF62-F377-45F7-BF29-4860B128B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9" y="816082"/>
            <a:ext cx="8552440" cy="5225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4B9814-9654-4C6F-A245-B3C975928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254" y="1677895"/>
            <a:ext cx="4979044" cy="347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0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Campagna,Michael</dc:creator>
  <cp:lastModifiedBy>Campagna,Michael</cp:lastModifiedBy>
  <cp:revision>8</cp:revision>
  <dcterms:created xsi:type="dcterms:W3CDTF">2018-05-09T20:49:15Z</dcterms:created>
  <dcterms:modified xsi:type="dcterms:W3CDTF">2018-06-05T16:44:38Z</dcterms:modified>
</cp:coreProperties>
</file>